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3716000" cy="19432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1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5"/>
    <p:restoredTop sz="94694"/>
  </p:normalViewPr>
  <p:slideViewPr>
    <p:cSldViewPr snapToGrid="0">
      <p:cViewPr>
        <p:scale>
          <a:sx n="42" d="100"/>
          <a:sy n="42" d="100"/>
        </p:scale>
        <p:origin x="376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52470471-A128-94C5-F795-B25AE8DCB5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"/>
            <a:ext cx="13715999" cy="231139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DF526CC-9A77-5924-F507-0D619EFE50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87920"/>
          <a:stretch>
            <a:fillRect/>
          </a:stretch>
        </p:blipFill>
        <p:spPr>
          <a:xfrm>
            <a:off x="1" y="0"/>
            <a:ext cx="1656920" cy="23114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BF2E1F1-7E10-ACD0-7764-D6C1B845C8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53596"/>
          <a:stretch>
            <a:fillRect/>
          </a:stretch>
        </p:blipFill>
        <p:spPr>
          <a:xfrm>
            <a:off x="7351200" y="1"/>
            <a:ext cx="6364798" cy="2311399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8339F74-DB0A-1B0D-3C96-911F80C26DE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8024" y="18780211"/>
            <a:ext cx="12398737" cy="38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9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4B99-F403-3A44-854F-C8D0D9AA8D76}" type="datetimeFigureOut">
              <a:rPr kumimoji="1" lang="ko-KR" altLang="en-US" smtClean="0"/>
              <a:t>2026. 3. 12.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2B26-0CE4-A540-AEDB-858E24983FD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739848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1034605"/>
            <a:ext cx="2957513" cy="1646822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1034605"/>
            <a:ext cx="8701088" cy="1646822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4B99-F403-3A44-854F-C8D0D9AA8D76}" type="datetimeFigureOut">
              <a:rPr kumimoji="1" lang="ko-KR" altLang="en-US" smtClean="0"/>
              <a:t>2026. 3. 12.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2B26-0CE4-A540-AEDB-858E24983FD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59604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18FB203A-14BF-5A39-AA90-45C9F585E00E}"/>
              </a:ext>
            </a:extLst>
          </p:cNvPr>
          <p:cNvSpPr/>
          <p:nvPr userDrawn="1"/>
        </p:nvSpPr>
        <p:spPr>
          <a:xfrm>
            <a:off x="0" y="18693920"/>
            <a:ext cx="13715998" cy="762847"/>
          </a:xfrm>
          <a:prstGeom prst="rect">
            <a:avLst/>
          </a:prstGeom>
          <a:solidFill>
            <a:srgbClr val="2621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5911A03C-61B2-6328-BF71-116E42EF74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28498" y="17502188"/>
            <a:ext cx="1587500" cy="19304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8A553E8-0A68-2DF3-8777-847E77031B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1"/>
            <a:ext cx="13715999" cy="2311399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0890EF1-4651-45B3-2788-8525F3DEDD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66000" y="0"/>
            <a:ext cx="6350000" cy="25654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799E747-0E8D-5129-BB29-1A89209A2A5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678024" y="18885180"/>
            <a:ext cx="12398737" cy="38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9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35E4EF79-477B-93C3-082B-9DDD7A2439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716000" cy="231139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0AAADFD-2E11-A271-D711-33F3EE8AB2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8024" y="18780211"/>
            <a:ext cx="12398737" cy="38071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F4EB212-CAEA-E208-4E9F-D312FC00BE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77503"/>
          <a:stretch>
            <a:fillRect/>
          </a:stretch>
        </p:blipFill>
        <p:spPr>
          <a:xfrm>
            <a:off x="12077974" y="0"/>
            <a:ext cx="1657138" cy="23114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50BBA36-25BB-E448-A674-61378288CF4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63500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1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DAE910A2-F538-DCA6-681D-3E5FD2E381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716000" cy="2311399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2027BCB5-7ADC-E597-6B7D-20D17A0FA954}"/>
              </a:ext>
            </a:extLst>
          </p:cNvPr>
          <p:cNvSpPr/>
          <p:nvPr userDrawn="1"/>
        </p:nvSpPr>
        <p:spPr>
          <a:xfrm>
            <a:off x="0" y="18693920"/>
            <a:ext cx="13715998" cy="762847"/>
          </a:xfrm>
          <a:prstGeom prst="rect">
            <a:avLst/>
          </a:prstGeom>
          <a:solidFill>
            <a:srgbClr val="2621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05ECE6D-F7FD-DEC8-5FD9-BFBDBBAD93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128498" y="17502188"/>
            <a:ext cx="1587500" cy="19304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30D3659-64FB-74AF-AEC9-95606276F82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78024" y="18885180"/>
            <a:ext cx="12398737" cy="380329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012F03E7-407B-F6A2-13B7-E30B2CEDC75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4514" r="50787"/>
          <a:stretch>
            <a:fillRect/>
          </a:stretch>
        </p:blipFill>
        <p:spPr>
          <a:xfrm>
            <a:off x="619125" y="0"/>
            <a:ext cx="6130925" cy="231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39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1" y="1034610"/>
            <a:ext cx="11830050" cy="375606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4763685"/>
            <a:ext cx="5802510" cy="233460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7098293"/>
            <a:ext cx="5802510" cy="1044051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4763685"/>
            <a:ext cx="5831087" cy="233460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7098293"/>
            <a:ext cx="5831087" cy="1044051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4B99-F403-3A44-854F-C8D0D9AA8D76}" type="datetimeFigureOut">
              <a:rPr kumimoji="1" lang="ko-KR" altLang="en-US" smtClean="0"/>
              <a:t>2026. 3. 12.</a:t>
            </a:fld>
            <a:endParaRPr kumimoji="1"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2B26-0CE4-A540-AEDB-858E24983FD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12639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4B99-F403-3A44-854F-C8D0D9AA8D76}" type="datetimeFigureOut">
              <a:rPr kumimoji="1" lang="ko-KR" altLang="en-US" smtClean="0"/>
              <a:t>2026. 3. 12.</a:t>
            </a:fld>
            <a:endParaRPr kumimoji="1"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2B26-0CE4-A540-AEDB-858E24983FD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6136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4B99-F403-3A44-854F-C8D0D9AA8D76}" type="datetimeFigureOut">
              <a:rPr kumimoji="1" lang="ko-KR" altLang="en-US" smtClean="0"/>
              <a:t>2026. 3. 12.</a:t>
            </a:fld>
            <a:endParaRPr kumimoji="1"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2B26-0CE4-A540-AEDB-858E24983FD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42582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295506"/>
            <a:ext cx="4423767" cy="45342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6" y="2797937"/>
            <a:ext cx="6943725" cy="13809733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5829776"/>
            <a:ext cx="4423767" cy="10800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4B99-F403-3A44-854F-C8D0D9AA8D76}" type="datetimeFigureOut">
              <a:rPr kumimoji="1" lang="ko-KR" altLang="en-US" smtClean="0"/>
              <a:t>2026. 3. 12.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2B26-0CE4-A540-AEDB-858E24983FD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26422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295506"/>
            <a:ext cx="4423767" cy="45342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6" y="2797937"/>
            <a:ext cx="6943725" cy="13809733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5829776"/>
            <a:ext cx="4423767" cy="10800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4B99-F403-3A44-854F-C8D0D9AA8D76}" type="datetimeFigureOut">
              <a:rPr kumimoji="1" lang="ko-KR" altLang="en-US" smtClean="0"/>
              <a:t>2026. 3. 12.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2B26-0CE4-A540-AEDB-858E24983FD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349755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1034610"/>
            <a:ext cx="11830050" cy="3756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5173027"/>
            <a:ext cx="11830050" cy="12329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8011135"/>
            <a:ext cx="3086100" cy="10346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954B99-F403-3A44-854F-C8D0D9AA8D76}" type="datetimeFigureOut">
              <a:rPr kumimoji="1" lang="ko-KR" altLang="en-US" smtClean="0"/>
              <a:t>2026. 3. 12.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8011135"/>
            <a:ext cx="4629150" cy="10346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8011135"/>
            <a:ext cx="3086100" cy="10346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BC2B26-0CE4-A540-AEDB-858E24983FD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22467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1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1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445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6409A-AD75-0BB2-BFE2-2A40780A1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513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71941-6DA5-749B-B6DC-FDBAFCA8F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328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60927-771E-8F2F-32B8-B583C5638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9446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0</Words>
  <Application>Microsoft Macintosh PowerPoint</Application>
  <PresentationFormat>사용자 지정</PresentationFormat>
  <Paragraphs>0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8" baseType="lpstr">
      <vt:lpstr>Aptos</vt:lpstr>
      <vt:lpstr>Arial</vt:lpstr>
      <vt:lpstr>Aptos Display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97</dc:creator>
  <cp:keywords/>
  <dc:description/>
  <cp:lastModifiedBy>97</cp:lastModifiedBy>
  <cp:revision>2</cp:revision>
  <dcterms:created xsi:type="dcterms:W3CDTF">2026-03-12T00:48:59Z</dcterms:created>
  <dcterms:modified xsi:type="dcterms:W3CDTF">2026-03-12T01:28:50Z</dcterms:modified>
  <cp:category/>
</cp:coreProperties>
</file>